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5" r:id="rId4"/>
    <p:sldId id="266" r:id="rId5"/>
    <p:sldId id="268" r:id="rId6"/>
    <p:sldId id="269" r:id="rId7"/>
    <p:sldId id="271" r:id="rId8"/>
    <p:sldId id="278" r:id="rId9"/>
    <p:sldId id="280" r:id="rId10"/>
    <p:sldId id="273" r:id="rId11"/>
    <p:sldId id="275" r:id="rId12"/>
    <p:sldId id="279" r:id="rId13"/>
    <p:sldId id="276" r:id="rId14"/>
    <p:sldId id="263" r:id="rId15"/>
    <p:sldId id="25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9B16-6FB4-4202-B2D0-C14B12B2F22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7040-AF14-478E-8F79-8D3552C02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art-best.com/img/rubber-duck/rubber-duck-clip-art-39.png" TargetMode="External"/><Relationship Id="rId13" Type="http://schemas.openxmlformats.org/officeDocument/2006/relationships/hyperlink" Target="https://catherineasquithgallery.com/uploads/posts/2021-03/1614565607_87-p-kartinka-devochki-na-belom-fone-104.png" TargetMode="External"/><Relationship Id="rId3" Type="http://schemas.openxmlformats.org/officeDocument/2006/relationships/hyperlink" Target="https://easyen.ru/load/metodika/technologicheski_priem/videourok_sozdanie_prezentacij_s_primeneniem_tekhnologicheskogo_prijoma_jablochko_na_tarelochke/246-1-0-36223" TargetMode="External"/><Relationship Id="rId7" Type="http://schemas.openxmlformats.org/officeDocument/2006/relationships/hyperlink" Target="https://yt3.ggpht.com/ytc/AKedOLQQDeWySSLG7HpWOSSHiQ5ZTUIJ3aAEFxGOVhdD=s900-c-k-c0x00ffffff-no-rj" TargetMode="External"/><Relationship Id="rId12" Type="http://schemas.openxmlformats.org/officeDocument/2006/relationships/hyperlink" Target="https://catherineasquithgallery.com/uploads/posts/2021-02/1614546061_37-p-solntse-na-belom-fone-37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02.alicdn.com/kf/HLB1rNgnRAvoK1RjSZFwq6AiCFXai/golden-gala-fuji-bulk-pear-best-price.jpg" TargetMode="External"/><Relationship Id="rId11" Type="http://schemas.openxmlformats.org/officeDocument/2006/relationships/hyperlink" Target="https://1.bp.blogspot.com/-No8VVvvkk_s/WD_yYCVcydI/AAAAAAAABBE/RyqLMOq57jELFWfh7tgBf5VIqJFgvkYDgCLcB/s1600/sevimlikedicik_forumgazel+(17).png" TargetMode="External"/><Relationship Id="rId5" Type="http://schemas.openxmlformats.org/officeDocument/2006/relationships/hyperlink" Target="https://sadcv-vlad.ru/wa-data/public/shop/products/22/18/141822/images/5976/5976.970.jpg" TargetMode="External"/><Relationship Id="rId10" Type="http://schemas.openxmlformats.org/officeDocument/2006/relationships/hyperlink" Target="http://dsad12.com.ru/upload/information_system_39/1/7/5/item_1750/item_1750.jpg" TargetMode="External"/><Relationship Id="rId4" Type="http://schemas.openxmlformats.org/officeDocument/2006/relationships/hyperlink" Target="https://kartinkin.com/uploads/posts/2021-01/1610934428_1-p-zheltii-prazdnichnii-fon-1.jpg" TargetMode="External"/><Relationship Id="rId9" Type="http://schemas.openxmlformats.org/officeDocument/2006/relationships/hyperlink" Target="https://img.freepik.com/free-vector/little-boy-wake-up-in-the-morning_70172-2.jpg?size=626&amp;ext=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s.znanio.ru/d5af0e/ca/7b/1d9101d93fd148ffe7b3dee7eb1f64deb4.jpg" TargetMode="External"/><Relationship Id="rId3" Type="http://schemas.openxmlformats.org/officeDocument/2006/relationships/slide" Target="slide2.xml"/><Relationship Id="rId7" Type="http://schemas.openxmlformats.org/officeDocument/2006/relationships/hyperlink" Target="https://www.clipartmax.com/png/full/293-2935555_&#1091;&#1095;&#1077;&#1085;&#1080;&#1082;-3-&#1089;&#1072;&#1084;&#1086;&#1086;&#1094;&#1077;&#1085;&#1082;&#1072;-&#1085;&#1072;-&#1091;&#1088;&#1086;&#1082;&#1077;-&#1074;-&#1085;&#1072;&#1095;&#1072;&#1083;&#1100;&#1085;&#1086;&#1081;-&#1096;&#1082;&#1086;&#1083;&#1077;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736x/c9/9f/ce/c99fce5572f40970e4a742fd8e76ef73--belles-images-clipart.jpg" TargetMode="External"/><Relationship Id="rId11" Type="http://schemas.openxmlformats.org/officeDocument/2006/relationships/hyperlink" Target="https://i.ytimg.com/vi/JPi4EKGlBvA/maxresdefault.jpg" TargetMode="External"/><Relationship Id="rId5" Type="http://schemas.openxmlformats.org/officeDocument/2006/relationships/hyperlink" Target="https://st.depositphotos.com/1967477/3388/v/450/depositphotos_33881877-stock-illustration-little-boy-celebrates-his-golden.jpg" TargetMode="External"/><Relationship Id="rId10" Type="http://schemas.openxmlformats.org/officeDocument/2006/relationships/hyperlink" Target="https://skazachok.ru/wp-content/uploads/2015/06/20344761.png" TargetMode="External"/><Relationship Id="rId4" Type="http://schemas.openxmlformats.org/officeDocument/2006/relationships/hyperlink" Target="https://img.freepik.com/free-vector/boy-and-girl-waving-hands_1308-29335.jpg?size=626&amp;ext=jpg" TargetMode="External"/><Relationship Id="rId9" Type="http://schemas.openxmlformats.org/officeDocument/2006/relationships/hyperlink" Target="http://ds27.detkin-club.ru/images/parents/97ec8fd07757b151df17ab8c6a95cabb_5fd627147a48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10934428_1-p-zheltii-prazdnichnii-f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1520" y="3356992"/>
            <a:ext cx="568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475656" y="5229200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772816"/>
            <a:ext cx="612068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-ТСЯ </a:t>
            </a:r>
            <a:r>
              <a:rPr lang="ru-RU" sz="48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-ТЬСЯ ?</a:t>
            </a:r>
            <a:r>
              <a:rPr lang="ru-RU" sz="48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2034476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852936"/>
            <a:ext cx="1933995" cy="2590700"/>
          </a:xfrm>
          <a:prstGeom prst="rect">
            <a:avLst/>
          </a:prstGeom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хвалит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836712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479" y="2901249"/>
            <a:ext cx="2686695" cy="3408071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умыват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19872" y="980728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809730"/>
            <a:ext cx="3043121" cy="3499590"/>
          </a:xfrm>
          <a:prstGeom prst="rect">
            <a:avLst/>
          </a:prstGeom>
        </p:spPr>
      </p:pic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здоровает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735896" y="836712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068960"/>
            <a:ext cx="2880320" cy="3170192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68144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499992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поворачиват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023928" y="980728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9594" y="2702511"/>
            <a:ext cx="1976262" cy="3606809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узел суммирования 5">
            <a:hlinkClick r:id="" action="ppaction://hlinkshowjump?jump=endshow"/>
          </p:cNvPr>
          <p:cNvSpPr/>
          <p:nvPr/>
        </p:nvSpPr>
        <p:spPr>
          <a:xfrm>
            <a:off x="143568" y="6165304"/>
            <a:ext cx="540000" cy="540000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148478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ОЛОДЦЫ!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0934428_1-p-zheltii-prazdnichnii-f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05273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https://easyen.ru/load/metodika/technologicheski_priem/videourok_sozdanie_prezentacij_s_primeneniem_tekhnologicheskogo_prijoma_jablochko_na_tarelochke/246-1-0-36223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«Создание презентаций с применением технологического приёма «Яблочко на тарелочке»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https://kartinkin.com/uploads/posts/2021-01/1610934428_1-p-zheltii-prazdnichnii-fon-1.jpg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https://sadcv-vlad.ru/wa-data/public/shop/products/22/18/141822/images/5976/5976.970.jpg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тарелка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https://sc02.alicdn.com/kf/HLB1rNgnRAvoK1RjSZFwq6AiCFXai/golden-gala-fuji-bulk-pear-best-price.jpg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яблоко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https://yt3.ggpht.com/ytc/AKedOLQQDeWySSLG7HpWOSSHiQ5ZTUIJ3aAEFxGOVhdD=s900-c-k-c0x00ffffff-no-rj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карапуз смеётся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https://clipart-best.com/img/rubber-duck/rubber-duck-clip-art-39.png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утята купаются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https://img.freepik.com/free-vector/little-boy-wake-up-in-the-morning_70172-2.jpg?size=626&amp;ext=jpg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 просыпается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http://dsad12.com.ru/upload/information_system_39/1/7/5/item_1750/item_1750.jpg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 катаются на коньках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https://1.bp.blogspot.com/-No8VVvvkk_s/WD_yYCVcydI/AAAAAAAABBE/RyqLMOq57jELFWfh7tgBf5VIqJFgvkYDgCLcB/s1600/sevimlikedicik_forumgazel%2B%252817%2529.png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котёнок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https://catherineasquithgallery.com/uploads/posts/2021-02/1614546061_37-p-solntse-na-belom-fone-37.png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солнце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https://catherineasquithgallery.com/uploads/posts/2021-03/1614565607_87-p-kartinka-devochki-na-belom-fone-104.png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девочка волнуется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7625" y="333375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0934428_1-p-zheltii-prazdnichnii-f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560" y="6165304"/>
            <a:ext cx="504000" cy="5760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https://img.freepik.com/free-vector/boy-and-girl-waving-hands_1308-29335.jpg?size=626&amp;ext=jpg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 прощаются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https://st.depositphotos.com/1967477/3388/v/450/depositphotos_33881877-stock-illustration-little-boy-celebrates-his-golden.jpg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 хвалится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https://i.pinimg.com/736x/c9/9f/ce/c99fce5572f40970e4a742fd8e76ef73--belles-images-clipart.jpg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малыш умывается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https://www.clipartmax.com/png/full/293-2935555_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ученик-3-самооценка-на-уроке-в-начальной-школе.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поворачиватся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https://fs.znanio.ru/d5af0e/ca/7b/1d9101d93fd148ffe7b3dee7eb1f64deb4.jpg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девочка обиделась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http://ds27.detkin-club.ru/images/parents/97ec8fd07757b151df17ab8c6a95cabb_5fd627147a48b.jpg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мальчики здороваются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https://skazachok.ru/wp-content/uploads/2015/06/20344761.png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https://i.ytimg.com/vi/JPi4EKGlBvA/maxresdefault.jpg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0934428_1-p-zheltii-prazdnichnii-f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107560" y="6165304"/>
            <a:ext cx="504000" cy="576000"/>
          </a:xfrm>
          <a:prstGeom prst="actionButtonInformation">
            <a:avLst/>
          </a:prstGeom>
          <a:solidFill>
            <a:srgbClr val="FF00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548680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тут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Где тут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Надо разобраться!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Прочитайте глагол. Подумайте, нужно ли в нём писать мягкий знак?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нажмите кнопку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«Проверка»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717032"/>
            <a:ext cx="5040560" cy="2835315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976.97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смеят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03848" y="836712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284984"/>
            <a:ext cx="3024336" cy="3024336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купают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19872" y="836712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0" y="3170220"/>
            <a:ext cx="4067944" cy="2447123"/>
          </a:xfrm>
          <a:prstGeom prst="rect">
            <a:avLst/>
          </a:prstGeom>
        </p:spPr>
      </p:pic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68144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03848" y="836712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3068960"/>
            <a:ext cx="3840428" cy="3312368"/>
          </a:xfrm>
          <a:prstGeom prst="rect">
            <a:avLst/>
          </a:prstGeom>
        </p:spPr>
      </p:pic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греет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267744" y="836712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5576" y="4690690"/>
            <a:ext cx="2088232" cy="1660948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614546061_37-p-solntse-na-belom-fone-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644970"/>
            <a:ext cx="1440160" cy="1424408"/>
          </a:xfrm>
          <a:prstGeom prst="rect">
            <a:avLst/>
          </a:prstGeom>
        </p:spPr>
      </p:pic>
      <p:pic>
        <p:nvPicPr>
          <p:cNvPr id="17" name="Рисунок 16" descr="5976.97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golden-gala-fuji-bulk-pear-best-price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волнует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55872" y="836712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807457"/>
            <a:ext cx="2376264" cy="3501863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868144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обижат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47864" y="836712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2755" b="10913"/>
          <a:stretch>
            <a:fillRect/>
          </a:stretch>
        </p:blipFill>
        <p:spPr>
          <a:xfrm>
            <a:off x="1043608" y="2819407"/>
            <a:ext cx="2376264" cy="3633929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24128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0934428_1-p-zheltii-prazdnichnii-f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4032448" cy="201622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просыпает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43904" y="836712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912129"/>
            <a:ext cx="3240360" cy="2997075"/>
          </a:xfrm>
          <a:prstGeom prst="rect">
            <a:avLst/>
          </a:prstGeom>
        </p:spPr>
      </p:pic>
      <p:pic>
        <p:nvPicPr>
          <p:cNvPr id="13" name="Рисунок 12" descr="5976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196752"/>
            <a:ext cx="4320000" cy="4320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68144" y="27089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28392" y="1953144"/>
            <a:ext cx="2772000" cy="27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4520120" y="1124744"/>
            <a:ext cx="4372360" cy="4464496"/>
            <a:chOff x="4520120" y="260648"/>
            <a:chExt cx="4372360" cy="44644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20120" y="260648"/>
              <a:ext cx="4372360" cy="4464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golden-gala-fuji-bulk-pear-best-price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0072" y="548680"/>
              <a:ext cx="936104" cy="937041"/>
            </a:xfrm>
            <a:prstGeom prst="rect">
              <a:avLst/>
            </a:prstGeom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3635896" y="5805264"/>
            <a:ext cx="1872208" cy="792088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316416" y="6381328"/>
            <a:ext cx="720080" cy="36004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286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</cp:lastModifiedBy>
  <cp:revision>62</cp:revision>
  <dcterms:created xsi:type="dcterms:W3CDTF">2021-07-16T17:21:48Z</dcterms:created>
  <dcterms:modified xsi:type="dcterms:W3CDTF">2024-03-22T17:26:58Z</dcterms:modified>
</cp:coreProperties>
</file>