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5" r:id="rId3"/>
    <p:sldId id="258" r:id="rId4"/>
    <p:sldId id="270" r:id="rId5"/>
    <p:sldId id="262" r:id="rId6"/>
    <p:sldId id="261" r:id="rId7"/>
    <p:sldId id="271" r:id="rId8"/>
    <p:sldId id="272" r:id="rId9"/>
    <p:sldId id="273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7363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русскому языку 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тему: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Правописание глаголов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4 класса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68300"/>
            <a:ext cx="5112568" cy="3433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75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343872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Кто на уроке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старает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У того всё получает…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Если не 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будешь стремит…ся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Нечем будет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гордит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8846" y="357301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02982" y="270892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653136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725144"/>
            <a:ext cx="1656184" cy="176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089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по русскому языку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«Правописание глаголов 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4 класса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0" y="4149080"/>
            <a:ext cx="3394720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smtClean="0"/>
              <a:t>Разработала: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Филенко Лала Александровна</a:t>
            </a:r>
          </a:p>
          <a:p>
            <a:pPr marL="0" indent="0">
              <a:buNone/>
            </a:pPr>
            <a:r>
              <a:rPr lang="ru-RU" sz="1800" dirty="0"/>
              <a:t>у</a:t>
            </a:r>
            <a:r>
              <a:rPr lang="ru-RU" sz="1800" dirty="0" smtClean="0"/>
              <a:t>читель начальных классов</a:t>
            </a:r>
          </a:p>
          <a:p>
            <a:pPr marL="0" indent="0">
              <a:buNone/>
            </a:pPr>
            <a:r>
              <a:rPr lang="ru-RU" sz="1800" dirty="0" smtClean="0"/>
              <a:t>МБОУ </a:t>
            </a:r>
            <a:r>
              <a:rPr lang="ru-RU" sz="1800" dirty="0" err="1" smtClean="0"/>
              <a:t>Степновская</a:t>
            </a:r>
            <a:r>
              <a:rPr lang="ru-RU" sz="1800" dirty="0" smtClean="0"/>
              <a:t> школа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346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1) Кто любит </a:t>
            </a:r>
            <a:r>
              <a:rPr lang="ru-RU" sz="2800" u="sng" dirty="0"/>
              <a:t>трудиться</a:t>
            </a:r>
            <a:r>
              <a:rPr lang="ru-RU" sz="2800" dirty="0"/>
              <a:t>, тому без дела не сидится. 2) Кто за всё берётся, тому ничего не удаётся. 3). Мастером нельзя </a:t>
            </a:r>
            <a:r>
              <a:rPr lang="ru-RU" sz="2800" u="sng" dirty="0"/>
              <a:t>родиться</a:t>
            </a:r>
            <a:r>
              <a:rPr lang="ru-RU" sz="2800" dirty="0"/>
              <a:t>, мастерству нужно </a:t>
            </a:r>
            <a:r>
              <a:rPr lang="ru-RU" sz="2800" u="sng" dirty="0"/>
              <a:t>учиться</a:t>
            </a:r>
            <a:r>
              <a:rPr lang="ru-RU" sz="2800" dirty="0"/>
              <a:t>. 4) Не </a:t>
            </a:r>
            <a:r>
              <a:rPr lang="ru-RU" sz="2800" u="sng" dirty="0"/>
              <a:t>трудиться</a:t>
            </a:r>
            <a:r>
              <a:rPr lang="ru-RU" sz="2800" dirty="0"/>
              <a:t>, так хлеба не </a:t>
            </a:r>
            <a:r>
              <a:rPr lang="ru-RU" sz="2800" u="sng" dirty="0"/>
              <a:t>добиться</a:t>
            </a:r>
            <a:r>
              <a:rPr lang="ru-RU" sz="2800" dirty="0"/>
              <a:t>. 5) Хочется есть, да не хочется с печи слезть.</a:t>
            </a: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ошибок – оценка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 ошибка – оценка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 ошибки – оценка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и более ошибок – оценка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«2»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6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70485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Учится, учиться, трудится,</a:t>
            </a:r>
          </a:p>
          <a:p>
            <a:pPr algn="ctr"/>
            <a:r>
              <a:rPr lang="ru-RU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трудиться, светиться,</a:t>
            </a:r>
          </a:p>
          <a:p>
            <a:pPr algn="ctr"/>
            <a:r>
              <a:rPr lang="ru-RU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ветится, искупаться, искупаются.</a:t>
            </a:r>
            <a:endParaRPr lang="ru-RU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Правописание глаголов на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и –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читься 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делать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   </a:t>
            </a: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аучиться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сделать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7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чится   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делает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аучится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сделает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чатся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делают?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аучатся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сделают?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4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472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130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Презентация по русскому языку  на тему: «Правописание глаголов на  -ться и –тся» для 4 класса</vt:lpstr>
      <vt:lpstr>Презентация по русскому языку  на тему: «Правописание глаголов на  -ться и –тся» для 4 класса</vt:lpstr>
      <vt:lpstr>Презентация PowerPoint</vt:lpstr>
      <vt:lpstr>Презентация PowerPoint</vt:lpstr>
      <vt:lpstr>Презентация PowerPoint</vt:lpstr>
      <vt:lpstr>Тема урока: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</cp:lastModifiedBy>
  <cp:revision>51</cp:revision>
  <dcterms:modified xsi:type="dcterms:W3CDTF">2024-04-24T18:10:31Z</dcterms:modified>
</cp:coreProperties>
</file>