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4" r:id="rId2"/>
    <p:sldId id="275" r:id="rId3"/>
    <p:sldId id="258" r:id="rId4"/>
    <p:sldId id="270" r:id="rId5"/>
    <p:sldId id="262" r:id="rId6"/>
    <p:sldId id="261" r:id="rId7"/>
    <p:sldId id="271" r:id="rId8"/>
    <p:sldId id="272" r:id="rId9"/>
    <p:sldId id="273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76" d="100"/>
          <a:sy n="76" d="100"/>
        </p:scale>
        <p:origin x="-1206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2736304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Презентация 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русскому языку </a:t>
            </a:r>
            <a:b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тему:</a:t>
            </a:r>
            <a:b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Правописание глаголов на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ться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тся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4 класса</a:t>
            </a:r>
            <a:endParaRPr lang="ru-RU" sz="36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68300"/>
            <a:ext cx="5112568" cy="3433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5755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343872"/>
          </a:xfrm>
        </p:spPr>
        <p:txBody>
          <a:bodyPr/>
          <a:lstStyle/>
          <a:p>
            <a:pPr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Кто на уроке 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старает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ся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У того всё получает…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ся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Если не </a:t>
            </a:r>
            <a:r>
              <a:rPr lang="ru-RU" sz="4800" b="1" smtClean="0">
                <a:latin typeface="Times New Roman" pitchFamily="18" charset="0"/>
                <a:cs typeface="Times New Roman" pitchFamily="18" charset="0"/>
              </a:rPr>
              <a:t>будешь стремит…ся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Нечем будет 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гордит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ся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978846" y="3573016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202982" y="2708920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4653136"/>
            <a:ext cx="1800200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4725144"/>
            <a:ext cx="1656184" cy="1765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580896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Презентация по русскому языку </a:t>
            </a:r>
            <a:br>
              <a:rPr lang="ru-RU" sz="28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тему:</a:t>
            </a:r>
            <a:br>
              <a:rPr lang="ru-RU" sz="28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«Правописание глаголов на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ться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тся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4 класса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92080" y="4149080"/>
            <a:ext cx="3394720" cy="252028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/>
          </a:p>
          <a:p>
            <a:pPr marL="0" indent="0">
              <a:buNone/>
            </a:pPr>
            <a:r>
              <a:rPr lang="ru-RU" sz="1800" smtClean="0"/>
              <a:t>Разработала:</a:t>
            </a:r>
            <a:endParaRPr lang="ru-RU" sz="1800" dirty="0" smtClean="0"/>
          </a:p>
          <a:p>
            <a:pPr marL="0" indent="0">
              <a:buNone/>
            </a:pPr>
            <a:r>
              <a:rPr lang="ru-RU" sz="1800" dirty="0" smtClean="0"/>
              <a:t>Филенко Лала Александровна</a:t>
            </a:r>
          </a:p>
          <a:p>
            <a:pPr marL="0" indent="0">
              <a:buNone/>
            </a:pPr>
            <a:r>
              <a:rPr lang="ru-RU" sz="1800" dirty="0"/>
              <a:t>у</a:t>
            </a:r>
            <a:r>
              <a:rPr lang="ru-RU" sz="1800" dirty="0" smtClean="0"/>
              <a:t>читель начальных классов</a:t>
            </a:r>
          </a:p>
          <a:p>
            <a:pPr marL="0" indent="0">
              <a:buNone/>
            </a:pPr>
            <a:r>
              <a:rPr lang="ru-RU" sz="1800" dirty="0" smtClean="0"/>
              <a:t>МБОУ </a:t>
            </a:r>
            <a:r>
              <a:rPr lang="ru-RU" sz="1800" dirty="0" err="1" smtClean="0"/>
              <a:t>Степновская</a:t>
            </a:r>
            <a:r>
              <a:rPr lang="ru-RU" sz="1800" dirty="0" smtClean="0"/>
              <a:t> школа</a:t>
            </a:r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13469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800" dirty="0"/>
              <a:t>1) Кто любит </a:t>
            </a:r>
            <a:r>
              <a:rPr lang="ru-RU" sz="2800" u="sng" dirty="0"/>
              <a:t>трудиться</a:t>
            </a:r>
            <a:r>
              <a:rPr lang="ru-RU" sz="2800" dirty="0"/>
              <a:t>, тому без дела не сидится. 2) Кто за всё берётся, тому ничего не удаётся. 3). Мастером нельзя </a:t>
            </a:r>
            <a:r>
              <a:rPr lang="ru-RU" sz="2800" u="sng" dirty="0"/>
              <a:t>родиться</a:t>
            </a:r>
            <a:r>
              <a:rPr lang="ru-RU" sz="2800" dirty="0"/>
              <a:t>, мастерству нужно </a:t>
            </a:r>
            <a:r>
              <a:rPr lang="ru-RU" sz="2800" u="sng" dirty="0"/>
              <a:t>учиться</a:t>
            </a:r>
            <a:r>
              <a:rPr lang="ru-RU" sz="2800" dirty="0"/>
              <a:t>. 4) Не </a:t>
            </a:r>
            <a:r>
              <a:rPr lang="ru-RU" sz="2800" u="sng" dirty="0"/>
              <a:t>трудиться</a:t>
            </a:r>
            <a:r>
              <a:rPr lang="ru-RU" sz="2800" dirty="0"/>
              <a:t>, так хлеба не </a:t>
            </a:r>
            <a:r>
              <a:rPr lang="ru-RU" sz="2800" u="sng" dirty="0"/>
              <a:t>добиться</a:t>
            </a:r>
            <a:r>
              <a:rPr lang="ru-RU" sz="2800" dirty="0"/>
              <a:t>. 5) Хочется есть, да не хочется с печи слезть.</a:t>
            </a:r>
          </a:p>
          <a:p>
            <a:pPr marL="0" indent="0">
              <a:buNone/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Без ошибок – оценка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«5»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Одна ошибка – оценка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«4»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Две ошибки – оценка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«3»</a:t>
            </a:r>
          </a:p>
          <a:p>
            <a:pPr marL="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Три и более ошибок – оценка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«2»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768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1412776"/>
            <a:ext cx="7704856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Учится, учиться, трудится,</a:t>
            </a:r>
          </a:p>
          <a:p>
            <a:pPr algn="ctr"/>
            <a:r>
              <a:rPr lang="ru-RU" sz="4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трудиться, светиться,</a:t>
            </a:r>
          </a:p>
          <a:p>
            <a:pPr algn="ctr"/>
            <a:r>
              <a:rPr lang="ru-RU" sz="4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4800" b="1" cap="none" spc="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ветится, искупаться, искупаются.</a:t>
            </a:r>
            <a:endParaRPr lang="ru-RU" sz="4800" b="1" cap="none" spc="0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Тема урока: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757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  «</a:t>
            </a:r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Правописание глаголов на </a:t>
            </a:r>
            <a:endParaRPr lang="ru-RU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4800" b="1" dirty="0" err="1">
                <a:latin typeface="Times New Roman" pitchFamily="18" charset="0"/>
                <a:cs typeface="Times New Roman" pitchFamily="18" charset="0"/>
              </a:rPr>
              <a:t>ться</a:t>
            </a:r>
            <a:r>
              <a:rPr lang="ru-RU" sz="4800" b="1" dirty="0">
                <a:latin typeface="Times New Roman" pitchFamily="18" charset="0"/>
                <a:cs typeface="Times New Roman" pitchFamily="18" charset="0"/>
              </a:rPr>
              <a:t> и –</a:t>
            </a:r>
            <a:r>
              <a:rPr lang="ru-RU" sz="4800" b="1" dirty="0" err="1">
                <a:latin typeface="Times New Roman" pitchFamily="18" charset="0"/>
                <a:cs typeface="Times New Roman" pitchFamily="18" charset="0"/>
              </a:rPr>
              <a:t>тся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читься       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то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делать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?    </a:t>
            </a:r>
          </a:p>
          <a:p>
            <a:pPr marL="0" indent="0">
              <a:buNone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ться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</a:p>
          <a:p>
            <a:pPr marL="0" indent="0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аучиться    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то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сделать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177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чится         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то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делает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аучится     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сделает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>
              <a:buNone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тся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0" indent="0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чатся         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что делают?</a:t>
            </a:r>
          </a:p>
          <a:p>
            <a:pPr marL="0" indent="0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аучатся     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что сделают?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44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24721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124</TotalTime>
  <Words>130</Words>
  <Application>Microsoft Office PowerPoint</Application>
  <PresentationFormat>Экран (4:3)</PresentationFormat>
  <Paragraphs>31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     Презентация по русскому языку  на тему: «Правописание глаголов на  -ться и –тся» для 4 класса</vt:lpstr>
      <vt:lpstr>Презентация по русскому языку  на тему: «Правописание глаголов на  -ться и –тся» для 4 класса</vt:lpstr>
      <vt:lpstr>Презентация PowerPoint</vt:lpstr>
      <vt:lpstr>Презентация PowerPoint</vt:lpstr>
      <vt:lpstr>Презентация PowerPoint</vt:lpstr>
      <vt:lpstr>Тема урока: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2</cp:lastModifiedBy>
  <cp:revision>51</cp:revision>
  <dcterms:modified xsi:type="dcterms:W3CDTF">2024-04-24T18:10:31Z</dcterms:modified>
</cp:coreProperties>
</file>