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B6A73-4B3E-4CBA-9FEB-BCD9FBD0C5F9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1330B-4466-4FC3-A781-B138DB333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900igr.net/up/datas/233954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Зеленый чай</a:t>
            </a:r>
            <a:endParaRPr lang="ru-RU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474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Полезность зелёного чая известна с давних пор. Причем этот факт признан не только народными лекарями, но и официальными учреждениями. Самые маститые фармацевтические компании наряду с производителями косметики используют в своих продуктах это уникальное, чудодейственное растение</a:t>
            </a:r>
            <a:r>
              <a:rPr lang="ru-RU" dirty="0" smtClean="0"/>
              <a:t>..</a:t>
            </a:r>
            <a:endParaRPr lang="ru-RU" dirty="0"/>
          </a:p>
          <a:p>
            <a:r>
              <a:rPr lang="ru-RU" dirty="0"/>
              <a:t>Испытайте сами действие этого чудесного продукта – умывайтесь утром и перед сном свежезаваренным напитком, вы почувствуете улучшение тонуса кожи. Очень полезно протирать шею и область лица кусочками замороженного зелёного чая. Повторяйте эту процедуру регулярно, и вам будет обеспечено бодрое и жизнерадостное настроение. Зеленый чай поможет избавиться от нездоровых </a:t>
            </a:r>
            <a:r>
              <a:rPr lang="ru-RU" dirty="0" smtClean="0"/>
              <a:t>высыпаний на вашей коже, </a:t>
            </a:r>
            <a:r>
              <a:rPr lang="ru-RU" dirty="0"/>
              <a:t>а также от других подобных отрицательных симптомов на лице и теле.</a:t>
            </a:r>
          </a:p>
        </p:txBody>
      </p:sp>
      <p:pic>
        <p:nvPicPr>
          <p:cNvPr id="21506" name="Picture 2" descr="зелёный ча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16832"/>
            <a:ext cx="402590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Приятного чаепития!</a:t>
            </a:r>
            <a:endParaRPr lang="ru-RU" dirty="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baltana.com/files/wallpapers-8/Green-Tea-Best-Wallpaper-238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8573"/>
            <a:ext cx="9144000" cy="56294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Если хворь с кем приключится, Чаем можете лечиться. Чай всех снадобий полезней: Он в жару нас освежает, А в морозы согревает, И сонливость переборет, И с усталостью поспорит, Сокрушит любой недуг, Чай здоровью лучший друг!"/>
          <p:cNvPicPr>
            <a:picLocks noChangeAspect="1" noChangeArrowheads="1"/>
          </p:cNvPicPr>
          <p:nvPr/>
        </p:nvPicPr>
        <p:blipFill>
          <a:blip r:embed="rId2" cstate="print"/>
          <a:srcRect b="9250"/>
          <a:stretch>
            <a:fillRect/>
          </a:stretch>
        </p:blipFill>
        <p:spPr bwMode="auto">
          <a:xfrm>
            <a:off x="0" y="260648"/>
            <a:ext cx="9143999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ysClr val="windowText" lastClr="00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Чай с чабрецом</a:t>
            </a:r>
            <a:endParaRPr lang="ru-RU" dirty="0">
              <a:ln>
                <a:solidFill>
                  <a:sysClr val="windowText" lastClr="0000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7"/>
            <a:ext cx="3672408" cy="44644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Чабрец известен в восточной медицине как трава тимьян. Виды тимьяна относятся к эфиромасличным растениям, в которых имеется большое содержание фенольных соединений. </a:t>
            </a:r>
            <a:r>
              <a:rPr lang="ru-RU" b="1" dirty="0" smtClean="0"/>
              <a:t>Множество </a:t>
            </a:r>
            <a:r>
              <a:rPr lang="ru-RU" b="1" i="1" dirty="0" smtClean="0"/>
              <a:t>столетий </a:t>
            </a:r>
            <a:r>
              <a:rPr lang="ru-RU" b="1" i="1" dirty="0"/>
              <a:t>чай с чабрецом входит в «книгу рецептов» лучших мировых целителей.</a:t>
            </a:r>
            <a:endParaRPr lang="ru-RU" b="1" dirty="0"/>
          </a:p>
        </p:txBody>
      </p:sp>
      <p:pic>
        <p:nvPicPr>
          <p:cNvPr id="4098" name="Picture 2" descr="http://womensmed.ru/wp-content/uploads/2017/01/otvar-iz-chabre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08920"/>
            <a:ext cx="3885456" cy="2185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Варенье из кизила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4546848" cy="4785395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/>
              <a:t>Итак, в чем же заключается польза варенья из кизила:</a:t>
            </a:r>
          </a:p>
          <a:p>
            <a:r>
              <a:rPr lang="ru-RU" sz="4500" dirty="0"/>
              <a:t>Противовоспалительное и очищающие для организма действие.</a:t>
            </a:r>
          </a:p>
          <a:p>
            <a:r>
              <a:rPr lang="ru-RU" sz="4500" dirty="0"/>
              <a:t>Повышение иммунитета, укрепляющие и тонизирующие свойства.</a:t>
            </a:r>
          </a:p>
          <a:p>
            <a:r>
              <a:rPr lang="ru-RU" sz="4500" dirty="0"/>
              <a:t>Регулярное употребление способствует защите от инфекционных простудных болезней.</a:t>
            </a:r>
          </a:p>
          <a:p>
            <a:r>
              <a:rPr lang="ru-RU" sz="4500" dirty="0"/>
              <a:t>Оказывает положительное действие при </a:t>
            </a:r>
            <a:r>
              <a:rPr lang="ru-RU" sz="4500" dirty="0" err="1"/>
              <a:t>сердечно-сосудистых</a:t>
            </a:r>
            <a:r>
              <a:rPr lang="ru-RU" sz="4500" dirty="0"/>
              <a:t> заболеваниях, расстройством желудка и кишечника.</a:t>
            </a:r>
          </a:p>
          <a:p>
            <a:r>
              <a:rPr lang="ru-RU" sz="4500" dirty="0"/>
              <a:t>Очищает бронхи.</a:t>
            </a:r>
          </a:p>
          <a:p>
            <a:r>
              <a:rPr lang="ru-RU" sz="4500" dirty="0"/>
              <a:t>Жаропонижающий эффект.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7172" name="Picture 4" descr="варенье из кизила польза и вр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4211959" cy="1914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Чай с ромашкой </a:t>
            </a:r>
            <a:endParaRPr lang="ru-RU" sz="6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https://cistitstop.ru/wp-content/uploads/2016/12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6972265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Клубничное варенье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voimi-rykami.ru/wp-content/uploads/2016/02/%D0%9F%D0%BE%D0%BB%D0%B5%D0%B7%D0%BD%D1%8B%D0%B5-%D1%81%D0%B2%D0%BE%D0%B9%D1%81%D1%82%D0%B2%D0%B0-%D0%BA%D0%BB%D1%83%D0%B1%D0%BD%D0%B8%D0%BA%D0%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45282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Чай «смесь трав(</a:t>
            </a:r>
            <a:r>
              <a:rPr lang="ru-RU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черника,мать-и-мачеха,зверобой,малина,липа</a:t>
            </a:r>
            <a:r>
              <a:rPr lang="ru-RU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)»</a:t>
            </a:r>
            <a:endParaRPr lang="ru-RU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63711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Травы, входящие в состав данного чая: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Снимают</a:t>
            </a:r>
            <a:r>
              <a:rPr lang="ru-RU" dirty="0" smtClean="0"/>
              <a:t> воспалительные </a:t>
            </a:r>
            <a:r>
              <a:rPr lang="ru-RU" dirty="0" smtClean="0"/>
              <a:t>процессы;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помогают</a:t>
            </a:r>
            <a:r>
              <a:rPr lang="ru-RU" dirty="0" smtClean="0"/>
              <a:t> вывести мокроту</a:t>
            </a:r>
            <a:r>
              <a:rPr lang="ru-RU" dirty="0" smtClean="0"/>
              <a:t>;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 смягчают кашель</a:t>
            </a:r>
            <a:r>
              <a:rPr lang="ru-RU" dirty="0" smtClean="0"/>
              <a:t>;</a:t>
            </a:r>
            <a:r>
              <a:rPr lang="ru-RU" dirty="0" smtClean="0"/>
              <a:t> 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снимают</a:t>
            </a:r>
            <a:r>
              <a:rPr lang="ru-RU" dirty="0" smtClean="0"/>
              <a:t> спазмы</a:t>
            </a:r>
            <a:r>
              <a:rPr lang="ru-RU" dirty="0" smtClean="0"/>
              <a:t>;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Успешное </a:t>
            </a:r>
            <a:r>
              <a:rPr lang="ru-RU" dirty="0" smtClean="0"/>
              <a:t>лечение заболеваний желудочно-кишечного тракта (колиты, </a:t>
            </a:r>
            <a:r>
              <a:rPr lang="ru-RU" dirty="0" smtClean="0"/>
              <a:t>гастриты)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Снятие </a:t>
            </a:r>
            <a:r>
              <a:rPr lang="ru-RU" dirty="0" smtClean="0"/>
              <a:t>нервного возбуждения – действует на нервную систему как успокоительное </a:t>
            </a:r>
            <a:r>
              <a:rPr lang="ru-RU" dirty="0" smtClean="0"/>
              <a:t>средство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Эффективная </a:t>
            </a:r>
            <a:r>
              <a:rPr lang="ru-RU" dirty="0" smtClean="0"/>
              <a:t>профилактика </a:t>
            </a:r>
            <a:r>
              <a:rPr lang="ru-RU" dirty="0" err="1" smtClean="0"/>
              <a:t>сердечно-сосудистых</a:t>
            </a:r>
            <a:r>
              <a:rPr lang="ru-RU" dirty="0" smtClean="0"/>
              <a:t> заболеваний (укрепляет сердечную мышцу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 descr="http://spb-goran-tee.ru/attachments/Image/k_stat_e_o_pol_ze_chaya_1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794" y="2060848"/>
            <a:ext cx="3672891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Чай </a:t>
            </a:r>
            <a:r>
              <a:rPr lang="ru-RU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Каркаде</a:t>
            </a: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196752"/>
            <a:ext cx="4330824" cy="4525963"/>
          </a:xfrm>
        </p:spPr>
        <p:txBody>
          <a:bodyPr>
            <a:noAutofit/>
          </a:bodyPr>
          <a:lstStyle/>
          <a:p>
            <a:r>
              <a:rPr lang="ru-RU" sz="1400" dirty="0"/>
              <a:t>Напиток обладает многими удивительными качествами, является средством от различных болезней. В его состав входят полезные вещества</a:t>
            </a:r>
            <a:r>
              <a:rPr lang="ru-RU" sz="1400" dirty="0" smtClean="0"/>
              <a:t>:&lt;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Содержание </a:t>
            </a:r>
            <a:r>
              <a:rPr lang="ru-RU" sz="1400" dirty="0"/>
              <a:t>в </a:t>
            </a:r>
            <a:r>
              <a:rPr lang="ru-RU" sz="1400" dirty="0" err="1"/>
              <a:t>каркаде</a:t>
            </a:r>
            <a:r>
              <a:rPr lang="ru-RU" sz="1400" dirty="0"/>
              <a:t> органических веществ, большого количества витаминов и кислот, необходимых человеку, делает его полезным для всех систем организма.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Чай имеет составляющие, которые работают, как </a:t>
            </a:r>
            <a:r>
              <a:rPr lang="ru-RU" sz="1400" dirty="0" err="1"/>
              <a:t>спазмолитики</a:t>
            </a:r>
            <a:r>
              <a:rPr lang="ru-RU" sz="1400" dirty="0"/>
              <a:t>, жаропонижающие и мочегонные средства.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Антиоксиданты растения концентрируют и выводят из организма огромное количество скопившихся вредных веществ, поэтому он хорошо помогает при различных отравлениях, в том числе алкогольных.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>Чай применяется и как противовоспалительное средство при кожных заболеваниях, таких как фурункулёз, экземы, долго незаживающие раны и даже злокачественные образования. Его не только принимают внутрь, но используют для примочек и компрессов.</a:t>
            </a:r>
          </a:p>
        </p:txBody>
      </p:sp>
      <p:pic>
        <p:nvPicPr>
          <p:cNvPr id="19458" name="Picture 2" descr="http://edinstvennaya.ua/uploads/files/hibiscus-flower-water-pitcher-drink-e1424737356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4499992" cy="299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Айвовое варенье</a:t>
            </a:r>
            <a:endParaRPr lang="ru-RU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3682752" cy="5472608"/>
          </a:xfrm>
        </p:spPr>
        <p:txBody>
          <a:bodyPr>
            <a:noAutofit/>
          </a:bodyPr>
          <a:lstStyle/>
          <a:p>
            <a:r>
              <a:rPr lang="ru-RU" sz="1400" b="1" dirty="0"/>
              <a:t>Варенье из айвы полностью сохраняет полезные свойства фрукта. Это главная особенность, ставшая незаменимой при выборе заготовок на зиму. Причем в свежем виде потреблять плоды не совсем приятно, что и стало окончательным фактором при решении многих людей в пользу варки варенья. Оно обладает богатым набором полезных веществ, большая часть которых остается незаменимыми для человека. Какие же полезные вещества должны заинтересовать людей в варенье?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 -</a:t>
            </a:r>
            <a:r>
              <a:rPr lang="ru-RU" sz="1400" b="1" dirty="0" smtClean="0"/>
              <a:t> </a:t>
            </a:r>
            <a:r>
              <a:rPr lang="ru-RU" sz="1400" b="1" dirty="0"/>
              <a:t>Пептидные соединения;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• Лимонная, тартроновая, яблочная и винная кислота;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• Эфирные масла;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• Фруктоза;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• Железо, калий, медь, кальций и фосфор, селен и натрий;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• Титан;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• Бор;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/>
              <a:t>• Витамины В1, В2, В6, РР, Е, С, P и А.</a:t>
            </a:r>
          </a:p>
        </p:txBody>
      </p:sp>
      <p:pic>
        <p:nvPicPr>
          <p:cNvPr id="20482" name="Picture 2" descr="http://minproduct.ru/images/uploads/2012/12/varene-iz-ajvy-yaponskoj-799x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95964" y="1700808"/>
            <a:ext cx="4448036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308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Чай с чабрецом</vt:lpstr>
      <vt:lpstr>Варенье из кизила</vt:lpstr>
      <vt:lpstr>Чай с ромашкой </vt:lpstr>
      <vt:lpstr>Клубничное варенье</vt:lpstr>
      <vt:lpstr>Чай «смесь трав(черника,мать-и-мачеха,зверобой,малина,липа)»</vt:lpstr>
      <vt:lpstr>Чай Каркаде</vt:lpstr>
      <vt:lpstr>Айвовое варенье</vt:lpstr>
      <vt:lpstr>Зеленый чай</vt:lpstr>
      <vt:lpstr>Приятного чаепития!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W3E23WE</dc:creator>
  <cp:lastModifiedBy>W3E23WE</cp:lastModifiedBy>
  <cp:revision>9</cp:revision>
  <dcterms:created xsi:type="dcterms:W3CDTF">2017-11-19T11:39:39Z</dcterms:created>
  <dcterms:modified xsi:type="dcterms:W3CDTF">2017-11-22T17:37:49Z</dcterms:modified>
</cp:coreProperties>
</file>